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21" d="100"/>
          <a:sy n="21" d="100"/>
        </p:scale>
        <p:origin x="95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1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E518C7-8D78-401B-B5A5-D281FF2B6D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"/>
            <a:ext cx="42820189" cy="30275212"/>
          </a:xfrm>
          <a:prstGeom prst="rect">
            <a:avLst/>
          </a:prstGeom>
        </p:spPr>
      </p:pic>
      <p:pic>
        <p:nvPicPr>
          <p:cNvPr id="10" name="Title and backgound">
            <a:hlinkClick r:id="" action="ppaction://media"/>
            <a:extLst>
              <a:ext uri="{FF2B5EF4-FFF2-40B4-BE49-F238E27FC236}">
                <a16:creationId xmlns:a16="http://schemas.microsoft.com/office/drawing/2014/main" id="{D8B466F5-3E8B-49ED-B577-76723273B2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74888" y="28106491"/>
            <a:ext cx="609600" cy="609600"/>
          </a:xfrm>
          <a:prstGeom prst="rect">
            <a:avLst/>
          </a:prstGeom>
        </p:spPr>
      </p:pic>
      <p:pic>
        <p:nvPicPr>
          <p:cNvPr id="13" name="results">
            <a:hlinkClick r:id="" action="ppaction://media"/>
            <a:extLst>
              <a:ext uri="{FF2B5EF4-FFF2-40B4-BE49-F238E27FC236}">
                <a16:creationId xmlns:a16="http://schemas.microsoft.com/office/drawing/2014/main" id="{19C25F35-4017-4759-AFB4-F47FC06ED1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962188" y="28210252"/>
            <a:ext cx="609600" cy="609600"/>
          </a:xfrm>
          <a:prstGeom prst="rect">
            <a:avLst/>
          </a:prstGeom>
        </p:spPr>
      </p:pic>
      <p:pic>
        <p:nvPicPr>
          <p:cNvPr id="6" name="Methods">
            <a:hlinkClick r:id="" action="ppaction://media"/>
            <a:extLst>
              <a:ext uri="{FF2B5EF4-FFF2-40B4-BE49-F238E27FC236}">
                <a16:creationId xmlns:a16="http://schemas.microsoft.com/office/drawing/2014/main" id="{FA296596-E5EE-431F-9037-94B51C8AD45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566694" y="28116309"/>
            <a:ext cx="609600" cy="609600"/>
          </a:xfrm>
          <a:prstGeom prst="rect">
            <a:avLst/>
          </a:prstGeom>
        </p:spPr>
      </p:pic>
      <p:pic>
        <p:nvPicPr>
          <p:cNvPr id="17" name="Conclusion">
            <a:hlinkClick r:id="" action="ppaction://media"/>
            <a:extLst>
              <a:ext uri="{FF2B5EF4-FFF2-40B4-BE49-F238E27FC236}">
                <a16:creationId xmlns:a16="http://schemas.microsoft.com/office/drawing/2014/main" id="{4451A72D-C143-4302-A8DD-700E2EC4E72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097081" y="28180249"/>
            <a:ext cx="609600" cy="609600"/>
          </a:xfrm>
          <a:prstGeom prst="rect">
            <a:avLst/>
          </a:prstGeom>
        </p:spPr>
      </p:pic>
      <p:pic>
        <p:nvPicPr>
          <p:cNvPr id="18" name="Presentation">
            <a:hlinkClick r:id="" action="ppaction://media"/>
            <a:extLst>
              <a:ext uri="{FF2B5EF4-FFF2-40B4-BE49-F238E27FC236}">
                <a16:creationId xmlns:a16="http://schemas.microsoft.com/office/drawing/2014/main" id="{97542AED-C8D1-49D5-912A-D9CBD89C023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096288" y="14832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19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7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5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16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0</Words>
  <Application>Microsoft Office PowerPoint</Application>
  <PresentationFormat>Custom</PresentationFormat>
  <Paragraphs>0</Paragraphs>
  <Slides>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Julie Elizabeth Vitale</cp:lastModifiedBy>
  <cp:revision>28</cp:revision>
  <dcterms:created xsi:type="dcterms:W3CDTF">2016-06-23T11:49:10Z</dcterms:created>
  <dcterms:modified xsi:type="dcterms:W3CDTF">2020-06-26T21:14:59Z</dcterms:modified>
</cp:coreProperties>
</file>